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FF"/>
    <a:srgbClr val="410157"/>
    <a:srgbClr val="470F51"/>
    <a:srgbClr val="260080"/>
    <a:srgbClr val="73BAFF"/>
    <a:srgbClr val="0000FF"/>
    <a:srgbClr val="59315F"/>
    <a:srgbClr val="CC0066"/>
    <a:srgbClr val="FF9900"/>
    <a:srgbClr val="002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A191A-689D-44FD-826A-BCB4D5D95256}" type="datetimeFigureOut">
              <a:rPr lang="de-DE" smtClean="0"/>
              <a:t>28.05.2024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82C61-58F8-4496-B27A-E5A6637BB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230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9872-B065-4009-B50B-1B42DAE2661C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05F0F-282E-417C-B9B9-AE85E9414F18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90B3-4CB5-4B2E-822F-2327C419C237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0295-4B28-4071-9834-529894551407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CDB2-22A3-4C15-8E34-CD3B8B07D6A7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A145-A510-431F-95B3-2C98AB3EAA42}" type="datetime1">
              <a:rPr lang="de-DE" smtClean="0"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DEAF-E833-4237-B585-6B902A3CADB0}" type="datetime1">
              <a:rPr lang="de-DE" smtClean="0"/>
              <a:t>28.05.2024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2E9D-B3A6-45B1-BF05-4C15A06FF462}" type="datetime1">
              <a:rPr lang="de-DE" smtClean="0"/>
              <a:t>28.05.2024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3F191-464D-420A-A442-91434CBA2C84}" type="datetime1">
              <a:rPr lang="de-DE" smtClean="0"/>
              <a:t>28.05.2024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9103C-B028-4F08-87A5-FB9FFD870F55}" type="datetime1">
              <a:rPr lang="de-DE" smtClean="0"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983A-0ED6-4306-8152-7679AF9C0D22}" type="datetime1">
              <a:rPr lang="de-DE" smtClean="0"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45664-F797-4370-8775-0ABB3015A68B}" type="datetime1">
              <a:rPr lang="de-DE" smtClean="0"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" y="1196752"/>
            <a:ext cx="9144000" cy="5328591"/>
          </a:xfrm>
          <a:solidFill>
            <a:srgbClr val="0080FF"/>
          </a:solidFill>
        </p:spPr>
        <p:txBody>
          <a:bodyPr>
            <a:normAutofit/>
          </a:bodyPr>
          <a:lstStyle/>
          <a:p>
            <a: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Muster </a:t>
            </a:r>
            <a:r>
              <a:rPr lang="de-DE" sz="4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-Präsentation </a:t>
            </a:r>
            <a:b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(Arial 35/42 </a:t>
            </a:r>
            <a:r>
              <a:rPr lang="de-DE" sz="4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de-DE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Muster Untertitel (</a:t>
            </a:r>
            <a:r>
              <a:rPr lang="de-DE" sz="3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20/34 </a:t>
            </a:r>
            <a:r>
              <a:rPr lang="de-DE" sz="3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3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6525344"/>
            <a:ext cx="9144000" cy="369332"/>
          </a:xfrm>
          <a:prstGeom prst="rect">
            <a:avLst/>
          </a:prstGeom>
          <a:solidFill>
            <a:srgbClr val="73BAFF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10157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68" y="36004"/>
            <a:ext cx="5081432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Kurze oder lange Überschrift (</a:t>
            </a:r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 </a:t>
            </a:r>
            <a:r>
              <a:rPr lang="de-DE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Unterzeile 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(Arial 20 </a:t>
            </a:r>
            <a:r>
              <a:rPr lang="de-DE" sz="2000" b="1" dirty="0" err="1">
                <a:latin typeface="Arial" pitchFamily="34" charset="0"/>
                <a:cs typeface="Arial" pitchFamily="34" charset="0"/>
              </a:rPr>
              <a:t>pt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de-DE" sz="2000" dirty="0">
                <a:latin typeface="Arial" pitchFamily="34" charset="0"/>
                <a:cs typeface="Arial" pitchFamily="34" charset="0"/>
              </a:rPr>
              <a:t>Fließtext 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(Arial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20/30 </a:t>
            </a:r>
            <a:r>
              <a:rPr lang="de-DE" sz="2000" dirty="0" err="1" smtClean="0"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dirty="0" err="1">
                <a:latin typeface="Arial" pitchFamily="34" charset="0"/>
                <a:cs typeface="Arial" pitchFamily="34" charset="0"/>
              </a:rPr>
              <a:t>Nullam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dictum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felis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eu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pede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mollis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pretium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Musterpräsentation 28.05.2024 </a:t>
            </a:r>
            <a:r>
              <a:rPr lang="de-DE" sz="1200" dirty="0" smtClean="0">
                <a:latin typeface="Arial" pitchFamily="34" charset="0"/>
                <a:cs typeface="Arial" pitchFamily="34" charset="0"/>
              </a:rPr>
              <a:t>						    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2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Kurze oder lange Überschrift (</a:t>
            </a:r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 </a:t>
            </a:r>
            <a:r>
              <a:rPr lang="de-DE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Unterzeile 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(Arial 20 </a:t>
            </a:r>
            <a:r>
              <a:rPr lang="de-DE" sz="2000" b="1" dirty="0" err="1">
                <a:latin typeface="Arial" pitchFamily="34" charset="0"/>
                <a:cs typeface="Arial" pitchFamily="34" charset="0"/>
              </a:rPr>
              <a:t>pt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de-DE" sz="2000" dirty="0">
                <a:latin typeface="Arial" pitchFamily="34" charset="0"/>
                <a:cs typeface="Arial" pitchFamily="34" charset="0"/>
              </a:rPr>
              <a:t>Fließtext 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(Arial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20/30 </a:t>
            </a:r>
            <a:r>
              <a:rPr lang="de-DE" sz="2000" dirty="0" err="1" smtClean="0"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dirty="0" err="1">
                <a:latin typeface="Arial" pitchFamily="34" charset="0"/>
                <a:cs typeface="Arial" pitchFamily="34" charset="0"/>
              </a:rPr>
              <a:t>Nullam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dictum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felis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eu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pede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mollis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pretium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Musterpräsentation 28.05.2024 </a:t>
            </a:r>
            <a:r>
              <a:rPr lang="de-DE" sz="1200" dirty="0" smtClean="0">
                <a:latin typeface="Arial" pitchFamily="34" charset="0"/>
                <a:cs typeface="Arial" pitchFamily="34" charset="0"/>
              </a:rPr>
              <a:t>				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5436096" y="1340768"/>
            <a:ext cx="3240360" cy="4752528"/>
          </a:xfrm>
          <a:prstGeom prst="rect">
            <a:avLst/>
          </a:prstGeom>
          <a:solidFill>
            <a:schemeClr val="bg2"/>
          </a:solidFill>
          <a:ln>
            <a:solidFill>
              <a:srgbClr val="008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012160" y="2420888"/>
            <a:ext cx="1453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Foto oder Grafik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Kurze oder lange Überschrift (</a:t>
            </a:r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 </a:t>
            </a:r>
            <a:r>
              <a:rPr lang="de-DE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Unterzeile 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(Arial 20 </a:t>
            </a:r>
            <a:r>
              <a:rPr lang="de-DE" sz="2000" b="1" dirty="0" err="1">
                <a:latin typeface="Arial" pitchFamily="34" charset="0"/>
                <a:cs typeface="Arial" pitchFamily="34" charset="0"/>
              </a:rPr>
              <a:t>pt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de-DE" sz="2000" dirty="0">
                <a:latin typeface="Arial" pitchFamily="34" charset="0"/>
                <a:cs typeface="Arial" pitchFamily="34" charset="0"/>
              </a:rPr>
              <a:t>Fließtext 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(Arial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20/30 </a:t>
            </a:r>
            <a:r>
              <a:rPr lang="de-DE" sz="2000" dirty="0" err="1" smtClean="0"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dirty="0" err="1">
                <a:latin typeface="Arial" pitchFamily="34" charset="0"/>
                <a:cs typeface="Arial" pitchFamily="34" charset="0"/>
              </a:rPr>
              <a:t>Nullam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dictum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felis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eu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pede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mollis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pretium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Musterpräsentation 28.05.2024 </a:t>
            </a:r>
            <a:r>
              <a:rPr lang="de-DE" sz="1200" dirty="0" smtClean="0">
                <a:latin typeface="Arial" pitchFamily="34" charset="0"/>
                <a:cs typeface="Arial" pitchFamily="34" charset="0"/>
              </a:rPr>
              <a:t>						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4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6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Kurze oder lange Überschrift (</a:t>
            </a:r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 </a:t>
            </a:r>
            <a:r>
              <a:rPr lang="de-DE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Musterpräsentation 28.05.2024 </a:t>
            </a:r>
            <a:r>
              <a:rPr lang="de-DE" sz="1200" dirty="0" smtClean="0">
                <a:latin typeface="Arial" pitchFamily="34" charset="0"/>
                <a:cs typeface="Arial" pitchFamily="34" charset="0"/>
              </a:rPr>
              <a:t>						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67544" y="1340768"/>
            <a:ext cx="8208912" cy="4752528"/>
          </a:xfrm>
          <a:prstGeom prst="rect">
            <a:avLst/>
          </a:prstGeom>
          <a:solidFill>
            <a:schemeClr val="bg2"/>
          </a:solidFill>
          <a:ln>
            <a:solidFill>
              <a:srgbClr val="008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5</a:t>
            </a:fld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1979712" y="278092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Foto </a:t>
            </a:r>
          </a:p>
          <a:p>
            <a:r>
              <a:rPr lang="de-DE" dirty="0" smtClean="0"/>
              <a:t>oder Grafik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7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Kurze oder lange Überschrift (</a:t>
            </a:r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rial 20 </a:t>
            </a:r>
            <a:r>
              <a:rPr lang="de-DE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Unterzeile 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(Arial 20 </a:t>
            </a:r>
            <a:r>
              <a:rPr lang="de-DE" sz="2000" b="1" dirty="0" err="1">
                <a:latin typeface="Arial" pitchFamily="34" charset="0"/>
                <a:cs typeface="Arial" pitchFamily="34" charset="0"/>
              </a:rPr>
              <a:t>pt</a:t>
            </a:r>
            <a:r>
              <a:rPr lang="de-DE"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de-DE" sz="2000" dirty="0">
                <a:latin typeface="Arial" pitchFamily="34" charset="0"/>
                <a:cs typeface="Arial" pitchFamily="34" charset="0"/>
              </a:rPr>
              <a:t>Fließtext 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(Arial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20/30 </a:t>
            </a:r>
            <a:r>
              <a:rPr lang="de-DE" sz="2000" dirty="0" err="1" smtClean="0">
                <a:latin typeface="Arial" pitchFamily="34" charset="0"/>
                <a:cs typeface="Arial" pitchFamily="34" charset="0"/>
              </a:rPr>
              <a:t>pt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dirty="0" err="1">
                <a:latin typeface="Arial" pitchFamily="34" charset="0"/>
                <a:cs typeface="Arial" pitchFamily="34" charset="0"/>
              </a:rPr>
              <a:t>Nullam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dictum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felis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eu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pede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mollis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000" dirty="0" err="1">
                <a:latin typeface="Arial" pitchFamily="34" charset="0"/>
                <a:cs typeface="Arial" pitchFamily="34" charset="0"/>
              </a:rPr>
              <a:t>pretium</a:t>
            </a: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Arial" pitchFamily="34" charset="0"/>
                <a:cs typeface="Arial" pitchFamily="34" charset="0"/>
              </a:rPr>
              <a:t>Musterpräsentation 28.05.2024 						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868144" y="1412776"/>
            <a:ext cx="2808312" cy="2952328"/>
          </a:xfrm>
          <a:prstGeom prst="rect">
            <a:avLst/>
          </a:prstGeom>
          <a:solidFill>
            <a:schemeClr val="bg2"/>
          </a:solidFill>
          <a:ln>
            <a:solidFill>
              <a:srgbClr val="008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6</a:t>
            </a:fld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6300192" y="2204864"/>
            <a:ext cx="9721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Foto oder Grafik</a:t>
            </a:r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0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Bildschirmpräsentation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Larissa-Design</vt:lpstr>
      <vt:lpstr>Muster Powerpoint-Präsentation  (Arial 35/42 pt)  Muster Untertitel (Arial 20/34 pt)</vt:lpstr>
      <vt:lpstr>Kurze oder lange Überschrift (Arial 20 pt)</vt:lpstr>
      <vt:lpstr>Kurze oder lange Überschrift (Arial 20 pt)</vt:lpstr>
      <vt:lpstr>Kurze oder lange Überschrift (Arial 20 pt)</vt:lpstr>
      <vt:lpstr>Kurze oder lange Überschrift (Arial 20 pt)</vt:lpstr>
      <vt:lpstr>Kurze oder lange Überschrift (Arial 20 pt)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dv</dc:creator>
  <cp:lastModifiedBy>skühl</cp:lastModifiedBy>
  <cp:revision>20</cp:revision>
  <cp:lastPrinted>2012-10-12T11:56:46Z</cp:lastPrinted>
  <dcterms:modified xsi:type="dcterms:W3CDTF">2024-05-28T11:37:55Z</dcterms:modified>
</cp:coreProperties>
</file>